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06/08/2019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06/08/2019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06/08/2019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06/08/2019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06/08/2019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06/08/2019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06/08/2019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06/08/2019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06/08/2019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06/08/2019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06/08/2019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06/08/2019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06/08/2019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06/08/2019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06/08/2019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06/08/2019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06/08/2019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06/08/2019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06/08/2019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53CFA59D-85B9-4C6C-B24E-1C53F1DCFDBD}"/>
              </a:ext>
            </a:extLst>
          </p:cNvPr>
          <p:cNvSpPr txBox="1"/>
          <p:nvPr/>
        </p:nvSpPr>
        <p:spPr>
          <a:xfrm>
            <a:off x="1429554" y="5600353"/>
            <a:ext cx="7469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>
                <a:latin typeface="Candara" panose="020E0502030303020204" pitchFamily="34" charset="0"/>
              </a:rPr>
              <a:t>Responsable de generar la información: Lic. Myriam Fuentes Pedraza. Directora de Recursos Humanos</a:t>
            </a:r>
          </a:p>
          <a:p>
            <a:pPr algn="r"/>
            <a:r>
              <a:rPr lang="es-MX" sz="1200" dirty="0" smtClean="0">
                <a:latin typeface="Candara" panose="020E0502030303020204" pitchFamily="34" charset="0"/>
              </a:rPr>
              <a:t>Fecha de actualización: </a:t>
            </a:r>
            <a:r>
              <a:rPr lang="es-MX" sz="1200" dirty="0" smtClean="0">
                <a:latin typeface="Candara" panose="020E0502030303020204" pitchFamily="34" charset="0"/>
              </a:rPr>
              <a:t>09 agosto </a:t>
            </a:r>
            <a:r>
              <a:rPr lang="es-MX" sz="1200" dirty="0" smtClean="0">
                <a:latin typeface="Candara" panose="020E0502030303020204" pitchFamily="34" charset="0"/>
              </a:rPr>
              <a:t>2019</a:t>
            </a:r>
            <a:endParaRPr lang="es-MX" sz="1200" dirty="0">
              <a:latin typeface="Candara" panose="020E0502030303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18196" y="296214"/>
            <a:ext cx="43530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atin typeface="Corbel" panose="020B0503020204020204" pitchFamily="34" charset="0"/>
              </a:rPr>
              <a:t>Licencias</a:t>
            </a:r>
            <a:endParaRPr lang="es-MX" sz="3200" b="1" dirty="0">
              <a:latin typeface="Corbel" panose="020B0503020204020204" pitchFamily="34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="" xmlns:a16="http://schemas.microsoft.com/office/drawing/2014/main" id="{7DFCC807-8E50-4968-9E59-B7FE4A9765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068249"/>
              </p:ext>
            </p:extLst>
          </p:nvPr>
        </p:nvGraphicFramePr>
        <p:xfrm>
          <a:off x="498282" y="1082954"/>
          <a:ext cx="7992888" cy="13753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NOMBRE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CARGO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PERIODO DE LICENCIA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OBSERVACIONES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400300" algn="l"/>
                        </a:tabLst>
                        <a:defRPr/>
                      </a:pPr>
                      <a:endParaRPr kumimoji="0" lang="es-MX" sz="11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400300" algn="l"/>
                        </a:tabLst>
                        <a:defRPr/>
                      </a:pPr>
                      <a:r>
                        <a:rPr kumimoji="0" lang="es-MX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Rafael Casas Hernández</a:t>
                      </a:r>
                      <a:endParaRPr kumimoji="0" lang="es-MX" sz="11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endParaRPr lang="es-MX" sz="1100" b="1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100" b="1" kern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Archivista</a:t>
                      </a:r>
                      <a:endParaRPr lang="es-MX" sz="1100" b="1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100" b="1" kern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08-12-VII</a:t>
                      </a:r>
                      <a:endParaRPr lang="es-MX" sz="1100" b="1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100" b="1" kern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100" b="1" kern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endParaRPr lang="es-MX" sz="1100" b="1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</TotalTime>
  <Words>41</Words>
  <Application>Microsoft Office PowerPoint</Application>
  <PresentationFormat>Carta (216 x 279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Candara</vt:lpstr>
      <vt:lpstr>Corbel</vt:lpstr>
      <vt:lpstr>Times New Roman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63</cp:revision>
  <dcterms:created xsi:type="dcterms:W3CDTF">2017-10-16T15:52:26Z</dcterms:created>
  <dcterms:modified xsi:type="dcterms:W3CDTF">2019-08-06T15:52:46Z</dcterms:modified>
</cp:coreProperties>
</file>